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62" r:id="rId5"/>
    <p:sldId id="259" r:id="rId6"/>
    <p:sldId id="260" r:id="rId7"/>
  </p:sldIdLst>
  <p:sldSz cx="9144000" cy="6858000" type="screen4x3"/>
  <p:notesSz cx="6858000" cy="9144000"/>
  <p:defaultTextStyle>
    <a:defPPr>
      <a:defRPr lang="pt-B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67" d="100"/>
          <a:sy n="67" d="100"/>
        </p:scale>
        <p:origin x="-102" y="-12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ide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pt-BR" smtClean="0"/>
              <a:t>Clique para editar o estilo do título mestre</a:t>
            </a:r>
            <a:endParaRPr lang="pt-BR"/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pt-BR" smtClean="0"/>
              <a:t>Clique para editar o estilo do subtítulo mestre</a:t>
            </a:r>
            <a:endParaRPr lang="pt-BR"/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A7C7542-2437-445D-AFFF-C89D0D399C6A}" type="datetimeFigureOut">
              <a:rPr lang="pt-BR" smtClean="0"/>
              <a:t>10/02/2012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51E418-2A01-4251-AE86-C1748D1C633A}" type="slidenum">
              <a:rPr lang="pt-BR" smtClean="0"/>
              <a:t>‹nº›</a:t>
            </a:fld>
            <a:endParaRPr lang="pt-BR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Clique para editar o estilo do título mestre</a:t>
            </a:r>
            <a:endParaRPr lang="pt-BR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t-BR" smtClean="0"/>
              <a:t>Clique para editar os estilos do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A7C7542-2437-445D-AFFF-C89D0D399C6A}" type="datetimeFigureOut">
              <a:rPr lang="pt-BR" smtClean="0"/>
              <a:t>10/02/2012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51E418-2A01-4251-AE86-C1748D1C633A}" type="slidenum">
              <a:rPr lang="pt-BR" smtClean="0"/>
              <a:t>‹nº›</a:t>
            </a:fld>
            <a:endParaRPr lang="pt-BR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Cabeçalho da Se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pt-BR" smtClean="0"/>
              <a:t>Clique para editar o estilo do título mestre</a:t>
            </a:r>
            <a:endParaRPr lang="pt-BR"/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t-BR" smtClean="0"/>
              <a:t>Clique para editar os estilos do texto mestre</a:t>
            </a:r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A7C7542-2437-445D-AFFF-C89D0D399C6A}" type="datetimeFigureOut">
              <a:rPr lang="pt-BR" smtClean="0"/>
              <a:t>10/02/2012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51E418-2A01-4251-AE86-C1748D1C633A}" type="slidenum">
              <a:rPr lang="pt-BR" smtClean="0"/>
              <a:t>‹nº›</a:t>
            </a:fld>
            <a:endParaRPr lang="pt-BR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as Partes d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Clique para editar o estilo do título mestre</a:t>
            </a:r>
            <a:endParaRPr lang="pt-BR"/>
          </a:p>
        </p:txBody>
      </p:sp>
      <p:sp>
        <p:nvSpPr>
          <p:cNvPr id="3" name="Espaço Reservado para Conteúdo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pt-BR" smtClean="0"/>
              <a:t>Clique para editar os estilos do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Espaço Reservado para Conteúdo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pt-BR" smtClean="0"/>
              <a:t>Clique para editar os estilos do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5" name="Espaço Reservado para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A7C7542-2437-445D-AFFF-C89D0D399C6A}" type="datetimeFigureOut">
              <a:rPr lang="pt-BR" smtClean="0"/>
              <a:t>10/02/2012</a:t>
            </a:fld>
            <a:endParaRPr lang="pt-BR"/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51E418-2A01-4251-AE86-C1748D1C633A}" type="slidenum">
              <a:rPr lang="pt-BR" smtClean="0"/>
              <a:t>‹nº›</a:t>
            </a:fld>
            <a:endParaRPr lang="pt-BR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pt-BR" smtClean="0"/>
              <a:t>Clique para editar o estilo do título mestre</a:t>
            </a:r>
            <a:endParaRPr lang="pt-BR"/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 smtClean="0"/>
              <a:t>Clique para editar os estilos do texto mestre</a:t>
            </a:r>
          </a:p>
        </p:txBody>
      </p:sp>
      <p:sp>
        <p:nvSpPr>
          <p:cNvPr id="4" name="Espaço Reservado para Conteúdo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pt-BR" smtClean="0"/>
              <a:t>Clique para editar os estilos do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5" name="Espaço Reservado para Texto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 smtClean="0"/>
              <a:t>Clique para editar os estilos do texto mestre</a:t>
            </a:r>
          </a:p>
        </p:txBody>
      </p:sp>
      <p:sp>
        <p:nvSpPr>
          <p:cNvPr id="6" name="Espaço Reservado para Conteúdo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pt-BR" smtClean="0"/>
              <a:t>Clique para editar os estilos do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7" name="Espaço Reservado para Data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A7C7542-2437-445D-AFFF-C89D0D399C6A}" type="datetimeFigureOut">
              <a:rPr lang="pt-BR" smtClean="0"/>
              <a:t>10/02/2012</a:t>
            </a:fld>
            <a:endParaRPr lang="pt-BR"/>
          </a:p>
        </p:txBody>
      </p:sp>
      <p:sp>
        <p:nvSpPr>
          <p:cNvPr id="8" name="Espaço Reservado para Rodapé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9" name="Espaço Reservado para Número de Slide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51E418-2A01-4251-AE86-C1748D1C633A}" type="slidenum">
              <a:rPr lang="pt-BR" smtClean="0"/>
              <a:t>‹nº›</a:t>
            </a:fld>
            <a:endParaRPr lang="pt-BR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ment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Clique para editar o estilo do título mestre</a:t>
            </a:r>
            <a:endParaRPr lang="pt-BR"/>
          </a:p>
        </p:txBody>
      </p:sp>
      <p:sp>
        <p:nvSpPr>
          <p:cNvPr id="3" name="Espaço Reservado para Data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A7C7542-2437-445D-AFFF-C89D0D399C6A}" type="datetimeFigureOut">
              <a:rPr lang="pt-BR" smtClean="0"/>
              <a:t>10/02/2012</a:t>
            </a:fld>
            <a:endParaRPr lang="pt-BR"/>
          </a:p>
        </p:txBody>
      </p:sp>
      <p:sp>
        <p:nvSpPr>
          <p:cNvPr id="4" name="Espaço Reservado para Rodapé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5" name="Espaço Reservado para Número de Slid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51E418-2A01-4251-AE86-C1748D1C633A}" type="slidenum">
              <a:rPr lang="pt-BR" smtClean="0"/>
              <a:t>‹nº›</a:t>
            </a:fld>
            <a:endParaRPr lang="pt-BR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Data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A7C7542-2437-445D-AFFF-C89D0D399C6A}" type="datetimeFigureOut">
              <a:rPr lang="pt-BR" smtClean="0"/>
              <a:t>10/02/2012</a:t>
            </a:fld>
            <a:endParaRPr lang="pt-BR"/>
          </a:p>
        </p:txBody>
      </p:sp>
      <p:sp>
        <p:nvSpPr>
          <p:cNvPr id="3" name="Espaço Reservado para Rodapé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51E418-2A01-4251-AE86-C1748D1C633A}" type="slidenum">
              <a:rPr lang="pt-BR" smtClean="0"/>
              <a:t>‹nº›</a:t>
            </a:fld>
            <a:endParaRPr lang="pt-BR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úd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pt-BR" smtClean="0"/>
              <a:t>Clique para editar o estilo do título mestre</a:t>
            </a:r>
            <a:endParaRPr lang="pt-BR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t-BR" smtClean="0"/>
              <a:t>Clique para editar os estilos do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Espaço Reservado para Texto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t-BR" smtClean="0"/>
              <a:t>Clique para editar os estilos do texto mestre</a:t>
            </a:r>
          </a:p>
        </p:txBody>
      </p:sp>
      <p:sp>
        <p:nvSpPr>
          <p:cNvPr id="5" name="Espaço Reservado para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A7C7542-2437-445D-AFFF-C89D0D399C6A}" type="datetimeFigureOut">
              <a:rPr lang="pt-BR" smtClean="0"/>
              <a:t>10/02/2012</a:t>
            </a:fld>
            <a:endParaRPr lang="pt-BR"/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51E418-2A01-4251-AE86-C1748D1C633A}" type="slidenum">
              <a:rPr lang="pt-BR" smtClean="0"/>
              <a:t>‹nº›</a:t>
            </a:fld>
            <a:endParaRPr lang="pt-BR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m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pt-BR" smtClean="0"/>
              <a:t>Clique para editar o estilo do título mestre</a:t>
            </a:r>
            <a:endParaRPr lang="pt-BR"/>
          </a:p>
        </p:txBody>
      </p:sp>
      <p:sp>
        <p:nvSpPr>
          <p:cNvPr id="3" name="Espaço Reservado para Imagem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pt-BR"/>
          </a:p>
        </p:txBody>
      </p:sp>
      <p:sp>
        <p:nvSpPr>
          <p:cNvPr id="4" name="Espaço Reservado para Texto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t-BR" smtClean="0"/>
              <a:t>Clique para editar os estilos do texto mestre</a:t>
            </a:r>
          </a:p>
        </p:txBody>
      </p:sp>
      <p:sp>
        <p:nvSpPr>
          <p:cNvPr id="5" name="Espaço Reservado para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A7C7542-2437-445D-AFFF-C89D0D399C6A}" type="datetimeFigureOut">
              <a:rPr lang="pt-BR" smtClean="0"/>
              <a:t>10/02/2012</a:t>
            </a:fld>
            <a:endParaRPr lang="pt-BR"/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51E418-2A01-4251-AE86-C1748D1C633A}" type="slidenum">
              <a:rPr lang="pt-BR" smtClean="0"/>
              <a:t>‹nº›</a:t>
            </a:fld>
            <a:endParaRPr lang="pt-BR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e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Clique para editar o estilo do título mestre</a:t>
            </a:r>
            <a:endParaRPr lang="pt-BR"/>
          </a:p>
        </p:txBody>
      </p:sp>
      <p:sp>
        <p:nvSpPr>
          <p:cNvPr id="3" name="Espaço Reservado para Texto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t-BR" smtClean="0"/>
              <a:t>Clique para editar os estilos do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A7C7542-2437-445D-AFFF-C89D0D399C6A}" type="datetimeFigureOut">
              <a:rPr lang="pt-BR" smtClean="0"/>
              <a:t>10/02/2012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51E418-2A01-4251-AE86-C1748D1C633A}" type="slidenum">
              <a:rPr lang="pt-BR" smtClean="0"/>
              <a:t>‹nº›</a:t>
            </a:fld>
            <a:endParaRPr lang="pt-BR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e texto vertica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pt-BR" smtClean="0"/>
              <a:t>Clique para editar o estilo do título mestre</a:t>
            </a:r>
            <a:endParaRPr lang="pt-BR"/>
          </a:p>
        </p:txBody>
      </p:sp>
      <p:sp>
        <p:nvSpPr>
          <p:cNvPr id="3" name="Espaço Reservado para Texto Vertical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pt-BR" smtClean="0"/>
              <a:t>Clique para editar os estilos do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A7C7542-2437-445D-AFFF-C89D0D399C6A}" type="datetimeFigureOut">
              <a:rPr lang="pt-BR" smtClean="0"/>
              <a:t>10/02/2012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51E418-2A01-4251-AE86-C1748D1C633A}" type="slidenum">
              <a:rPr lang="pt-BR" smtClean="0"/>
              <a:t>‹nº›</a:t>
            </a:fld>
            <a:endParaRPr lang="pt-BR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Título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t-BR" smtClean="0"/>
              <a:t>Clique para editar o estilo do título mestre</a:t>
            </a:r>
            <a:endParaRPr lang="pt-BR"/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t-BR" smtClean="0"/>
              <a:t>Clique para editar os estilos do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A7C7542-2437-445D-AFFF-C89D0D399C6A}" type="datetimeFigureOut">
              <a:rPr lang="pt-BR" smtClean="0"/>
              <a:t>10/02/2012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151E418-2A01-4251-AE86-C1748D1C633A}" type="slidenum">
              <a:rPr lang="pt-BR" smtClean="0"/>
              <a:t>‹nº›</a:t>
            </a:fld>
            <a:endParaRPr lang="pt-BR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pt-B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jpe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6.jpe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0.jpeg"/><Relationship Id="rId4" Type="http://schemas.openxmlformats.org/officeDocument/2006/relationships/image" Target="../media/image9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3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6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8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3">
            <a:lumMod val="40000"/>
            <a:lumOff val="6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m 3" descr="IMAG0051.JPG">
            <a:hlinkClick r:id="" action="ppaction://hlinkshowjump?jump=nextslide"/>
          </p:cNvPr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539552" y="1484784"/>
            <a:ext cx="2459765" cy="1844824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sp>
        <p:nvSpPr>
          <p:cNvPr id="5" name="CaixaDeTexto 4"/>
          <p:cNvSpPr txBox="1"/>
          <p:nvPr/>
        </p:nvSpPr>
        <p:spPr>
          <a:xfrm>
            <a:off x="2843808" y="332656"/>
            <a:ext cx="3816424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TRABALHOS NA ÁREA DE TUBULAÇÃO</a:t>
            </a:r>
          </a:p>
          <a:p>
            <a:pPr algn="ctr"/>
            <a:r>
              <a:rPr lang="pt-BR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FEITOS PELO NOSSO PARCEIRO E INSTRUTOR</a:t>
            </a:r>
            <a:endParaRPr lang="pt-BR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6" name="Imagem 5" descr="IMAG0064.JPG">
            <a:hlinkClick r:id="" action="ppaction://hlinkshowjump?jump=nextslide"/>
          </p:cNvPr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3419872" y="2852936"/>
            <a:ext cx="2448271" cy="1800199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7" name="Imagem 6" descr="IMAG0065.JPG">
            <a:hlinkClick r:id="" action="ppaction://hlinkshowjump?jump=nextslide"/>
          </p:cNvPr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6300192" y="4437112"/>
            <a:ext cx="2448272" cy="1872208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</p:spTree>
  </p:cSld>
  <p:clrMapOvr>
    <a:masterClrMapping/>
  </p:clrMapOvr>
  <p:transition spd="med" advTm="19000">
    <p:newsflash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3">
            <a:lumMod val="40000"/>
            <a:lumOff val="6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m 1" descr="IMAG0066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323528" y="476672"/>
            <a:ext cx="3096344" cy="2322258"/>
          </a:xfrm>
          <a:prstGeom prst="rect">
            <a:avLst/>
          </a:prstGeom>
          <a:ln>
            <a:noFill/>
          </a:ln>
          <a:effectLst>
            <a:reflection blurRad="12700" stA="30000" endPos="30000" dist="5000" dir="5400000" sy="-100000" algn="bl" rotWithShape="0"/>
          </a:effectLst>
          <a:scene3d>
            <a:camera prst="perspectiveContrastingLeftFacing">
              <a:rot lat="300000" lon="19800000" rev="0"/>
            </a:camera>
            <a:lightRig rig="threePt" dir="t">
              <a:rot lat="0" lon="0" rev="2700000"/>
            </a:lightRig>
          </a:scene3d>
          <a:sp3d>
            <a:bevelT w="63500" h="50800"/>
          </a:sp3d>
        </p:spPr>
      </p:pic>
      <p:pic>
        <p:nvPicPr>
          <p:cNvPr id="3" name="Imagem 2" descr="IMAG0068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3491880" y="1988840"/>
            <a:ext cx="2952328" cy="2232248"/>
          </a:xfrm>
          <a:prstGeom prst="rect">
            <a:avLst/>
          </a:prstGeom>
          <a:ln>
            <a:noFill/>
          </a:ln>
          <a:effectLst>
            <a:reflection blurRad="12700" stA="30000" endPos="30000" dist="5000" dir="5400000" sy="-100000" algn="bl" rotWithShape="0"/>
          </a:effectLst>
          <a:scene3d>
            <a:camera prst="perspectiveContrastingLeftFacing">
              <a:rot lat="300000" lon="19800000" rev="0"/>
            </a:camera>
            <a:lightRig rig="threePt" dir="t">
              <a:rot lat="0" lon="0" rev="2700000"/>
            </a:lightRig>
          </a:scene3d>
          <a:sp3d>
            <a:bevelT w="63500" h="50800"/>
          </a:sp3d>
        </p:spPr>
      </p:pic>
      <p:pic>
        <p:nvPicPr>
          <p:cNvPr id="4" name="Imagem 3" descr="IMAG0071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6300192" y="4077072"/>
            <a:ext cx="2592288" cy="2448272"/>
          </a:xfrm>
          <a:prstGeom prst="rect">
            <a:avLst/>
          </a:prstGeom>
          <a:ln>
            <a:noFill/>
          </a:ln>
          <a:effectLst>
            <a:reflection blurRad="12700" stA="30000" endPos="30000" dist="5000" dir="5400000" sy="-100000" algn="bl" rotWithShape="0"/>
          </a:effectLst>
          <a:scene3d>
            <a:camera prst="perspectiveContrastingLeftFacing">
              <a:rot lat="300000" lon="19800000" rev="0"/>
            </a:camera>
            <a:lightRig rig="threePt" dir="t">
              <a:rot lat="0" lon="0" rev="2700000"/>
            </a:lightRig>
          </a:scene3d>
          <a:sp3d>
            <a:bevelT w="63500" h="50800"/>
          </a:sp3d>
        </p:spPr>
      </p:pic>
    </p:spTree>
  </p:cSld>
  <p:clrMapOvr>
    <a:masterClrMapping/>
  </p:clrMapOvr>
  <p:transition spd="slow" advTm="19000">
    <p:checker dir="vert"/>
  </p:transition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2">
            <a:lumMod val="40000"/>
            <a:lumOff val="6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m 1" descr="IMAG0072.JPG">
            <a:hlinkClick r:id="" action="ppaction://hlinkshowjump?jump=nextslide"/>
          </p:cNvPr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467544" y="404664"/>
            <a:ext cx="2699792" cy="2024844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3" name="Imagem 2" descr="IMAG0074.JPG">
            <a:hlinkClick r:id="" action="ppaction://hlinkshowjump?jump=nextslide"/>
          </p:cNvPr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683568" y="4077072"/>
            <a:ext cx="2688298" cy="2016224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4" name="Imagem 3" descr="IMAG0310.JPG">
            <a:hlinkClick r:id="" action="ppaction://hlinkshowjump?jump=nextslide"/>
          </p:cNvPr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5724128" y="548680"/>
            <a:ext cx="2627784" cy="1970838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5" name="Imagem 4" descr="IMAG0311.JPG">
            <a:hlinkClick r:id="" action="ppaction://hlinkshowjump?jump=nextslide"/>
          </p:cNvPr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5724128" y="4077072"/>
            <a:ext cx="2699792" cy="2024844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</p:spTree>
  </p:cSld>
  <p:clrMapOvr>
    <a:masterClrMapping/>
  </p:clrMapOvr>
  <p:transition spd="slow" advTm="22000">
    <p:newsflash/>
  </p:transition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>
            <a:lumMod val="60000"/>
            <a:lumOff val="4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m 1" descr="SDC12485.JPG">
            <a:hlinkClick r:id="" action="ppaction://hlinkshowjump?jump=nextslide"/>
          </p:cNvPr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5868144" y="764704"/>
            <a:ext cx="2843808" cy="1895872"/>
          </a:xfrm>
          <a:prstGeom prst="rect">
            <a:avLst/>
          </a:prstGeom>
          <a:solidFill>
            <a:srgbClr val="FFFFFF">
              <a:shade val="85000"/>
            </a:srgbClr>
          </a:solidFill>
          <a:ln w="28575" cap="rnd">
            <a:solidFill>
              <a:srgbClr val="FFFFFF"/>
            </a:solidFill>
          </a:ln>
          <a:effectLst>
            <a:outerShdw blurRad="36195" dist="12700" dir="11400000" algn="tl" rotWithShape="0">
              <a:srgbClr val="000000">
                <a:alpha val="33000"/>
              </a:srgbClr>
            </a:outerShdw>
          </a:effectLst>
          <a:scene3d>
            <a:camera prst="perspectiveContrastingLeftFacing">
              <a:rot lat="540000" lon="2100000" rev="0"/>
            </a:camera>
            <a:lightRig rig="soft" dir="t"/>
          </a:scene3d>
          <a:sp3d contourW="12700" prstMaterial="matte">
            <a:bevelT w="63500" h="50800"/>
            <a:contourClr>
              <a:srgbClr val="C0C0C0"/>
            </a:contourClr>
          </a:sp3d>
        </p:spPr>
      </p:pic>
      <p:pic>
        <p:nvPicPr>
          <p:cNvPr id="3" name="Imagem 2" descr="SDC12465.JPG">
            <a:hlinkClick r:id="" action="ppaction://hlinkshowjump?jump=nextslide"/>
          </p:cNvPr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3419872" y="2852936"/>
            <a:ext cx="2700300" cy="1800200"/>
          </a:xfrm>
          <a:prstGeom prst="rect">
            <a:avLst/>
          </a:prstGeom>
          <a:solidFill>
            <a:srgbClr val="FFFFFF">
              <a:shade val="85000"/>
            </a:srgbClr>
          </a:solidFill>
          <a:ln w="19050" cap="rnd">
            <a:solidFill>
              <a:srgbClr val="FFFFFF"/>
            </a:solidFill>
          </a:ln>
          <a:effectLst>
            <a:outerShdw blurRad="36195" dist="12700" dir="11400000" algn="tl" rotWithShape="0">
              <a:srgbClr val="000000">
                <a:alpha val="33000"/>
              </a:srgbClr>
            </a:outerShdw>
          </a:effectLst>
          <a:scene3d>
            <a:camera prst="perspectiveContrastingLeftFacing">
              <a:rot lat="540000" lon="2100000" rev="0"/>
            </a:camera>
            <a:lightRig rig="soft" dir="t"/>
          </a:scene3d>
          <a:sp3d contourW="12700" prstMaterial="matte">
            <a:bevelT w="63500" h="50800"/>
            <a:contourClr>
              <a:srgbClr val="C0C0C0"/>
            </a:contourClr>
          </a:sp3d>
        </p:spPr>
      </p:pic>
      <p:pic>
        <p:nvPicPr>
          <p:cNvPr id="4" name="Imagem 3" descr="SDC12547.JPG">
            <a:hlinkClick r:id="" action="ppaction://hlinkshowjump?jump=nextslide"/>
          </p:cNvPr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467544" y="4509120"/>
            <a:ext cx="2700300" cy="1800200"/>
          </a:xfrm>
          <a:prstGeom prst="rect">
            <a:avLst/>
          </a:prstGeom>
          <a:solidFill>
            <a:srgbClr val="FFFFFF">
              <a:shade val="85000"/>
            </a:srgbClr>
          </a:solidFill>
          <a:ln w="28575" cap="rnd">
            <a:solidFill>
              <a:srgbClr val="FFFFFF"/>
            </a:solidFill>
          </a:ln>
          <a:effectLst>
            <a:outerShdw blurRad="36195" dist="12700" dir="11400000" algn="tl" rotWithShape="0">
              <a:srgbClr val="000000">
                <a:alpha val="33000"/>
              </a:srgbClr>
            </a:outerShdw>
          </a:effectLst>
          <a:scene3d>
            <a:camera prst="perspectiveContrastingLeftFacing">
              <a:rot lat="540000" lon="2100000" rev="0"/>
            </a:camera>
            <a:lightRig rig="soft" dir="t"/>
          </a:scene3d>
          <a:sp3d contourW="12700" prstMaterial="matte">
            <a:bevelT w="63500" h="50800"/>
            <a:contourClr>
              <a:srgbClr val="C0C0C0"/>
            </a:contourClr>
          </a:sp3d>
        </p:spPr>
      </p:pic>
    </p:spTree>
  </p:cSld>
  <p:clrMapOvr>
    <a:masterClrMapping/>
  </p:clrMapOvr>
  <p:transition spd="slow" advTm="21000">
    <p:wheel spokes="3"/>
  </p:transition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 cstate="print"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aixaDeTexto 2"/>
          <p:cNvSpPr txBox="1"/>
          <p:nvPr/>
        </p:nvSpPr>
        <p:spPr>
          <a:xfrm>
            <a:off x="1763688" y="332656"/>
            <a:ext cx="568863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2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INDUSTRIA PROCESSAMENTO CELULOSE </a:t>
            </a:r>
            <a:endParaRPr lang="pt-BR" sz="24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4" name="Imagem 3" descr="mais estrtura.JPG">
            <a:hlinkClick r:id="" action="ppaction://hlinkshowjump?jump=nextslide"/>
          </p:cNvPr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467544" y="1268760"/>
            <a:ext cx="3294366" cy="4392488"/>
          </a:xfrm>
          <a:prstGeom prst="roundRect">
            <a:avLst>
              <a:gd name="adj" fmla="val 4167"/>
            </a:avLst>
          </a:prstGeom>
          <a:solidFill>
            <a:srgbClr val="FFFFFF"/>
          </a:solidFill>
          <a:ln w="76200" cap="sq">
            <a:solidFill>
              <a:srgbClr val="292929"/>
            </a:solidFill>
            <a:miter lim="800000"/>
          </a:ln>
          <a:effectLst>
            <a:reflection blurRad="12700" stA="28000" endPos="28000" dist="5000" dir="5400000" sy="-100000" algn="bl" rotWithShape="0"/>
          </a:effectLst>
          <a:scene3d>
            <a:camera prst="orthographicFront"/>
            <a:lightRig rig="threePt" dir="t">
              <a:rot lat="0" lon="0" rev="2700000"/>
            </a:lightRig>
          </a:scene3d>
          <a:sp3d>
            <a:bevelT h="38100"/>
            <a:contourClr>
              <a:srgbClr val="C0C0C0"/>
            </a:contourClr>
          </a:sp3d>
        </p:spPr>
      </p:pic>
      <p:pic>
        <p:nvPicPr>
          <p:cNvPr id="5" name="Imagem 4" descr="MVC-254S.JPG">
            <a:hlinkClick r:id="" action="ppaction://hlinkshowjump?jump=nextslide"/>
          </p:cNvPr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4932040" y="1268760"/>
            <a:ext cx="3312368" cy="4464496"/>
          </a:xfrm>
          <a:prstGeom prst="roundRect">
            <a:avLst>
              <a:gd name="adj" fmla="val 4167"/>
            </a:avLst>
          </a:prstGeom>
          <a:solidFill>
            <a:srgbClr val="FFFFFF"/>
          </a:solidFill>
          <a:ln w="76200" cap="sq">
            <a:solidFill>
              <a:srgbClr val="292929"/>
            </a:solidFill>
            <a:miter lim="800000"/>
          </a:ln>
          <a:effectLst>
            <a:reflection blurRad="12700" stA="28000" endPos="28000" dist="5000" dir="5400000" sy="-100000" algn="bl" rotWithShape="0"/>
          </a:effectLst>
          <a:scene3d>
            <a:camera prst="orthographicFront"/>
            <a:lightRig rig="threePt" dir="t">
              <a:rot lat="0" lon="0" rev="2700000"/>
            </a:lightRig>
          </a:scene3d>
          <a:sp3d>
            <a:bevelT h="38100"/>
            <a:contourClr>
              <a:srgbClr val="C0C0C0"/>
            </a:contourClr>
          </a:sp3d>
        </p:spPr>
      </p:pic>
    </p:spTree>
  </p:cSld>
  <p:clrMapOvr>
    <a:masterClrMapping/>
  </p:clrMapOvr>
  <p:transition spd="slow" advTm="22000">
    <p:blinds dir="vert"/>
  </p:transition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 cstate="print"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m 1" descr="MVC-330S.JPG">
            <a:hlinkClick r:id="" action="ppaction://hlinkshowjump?jump=nextslide"/>
          </p:cNvPr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179513" y="548680"/>
            <a:ext cx="4128458" cy="3096344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4" name="Imagem 3" descr="MVC-337S.JPG">
            <a:hlinkClick r:id="" action="ppaction://hlinkshowjump?jump=nextslide"/>
          </p:cNvPr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4572000" y="3356992"/>
            <a:ext cx="4104456" cy="3096344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</p:spTree>
  </p:cSld>
  <p:clrMapOvr>
    <a:masterClrMapping/>
  </p:clrMapOvr>
  <p:transition spd="slow" advTm="20000">
    <p:split orient="vert"/>
  </p:transition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Tema do Office">
  <a:themeElements>
    <a:clrScheme name="Escritório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Escritório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Escritório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51</TotalTime>
  <Words>14</Words>
  <Application>Microsoft Office PowerPoint</Application>
  <PresentationFormat>Apresentação na tela (4:3)</PresentationFormat>
  <Paragraphs>3</Paragraphs>
  <Slides>6</Slides>
  <Notes>0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Títulos de slides</vt:lpstr>
      </vt:variant>
      <vt:variant>
        <vt:i4>6</vt:i4>
      </vt:variant>
    </vt:vector>
  </HeadingPairs>
  <TitlesOfParts>
    <vt:vector size="7" baseType="lpstr">
      <vt:lpstr>Tema do Office</vt:lpstr>
      <vt:lpstr>Slide 1</vt:lpstr>
      <vt:lpstr>Slide 2</vt:lpstr>
      <vt:lpstr>Slide 3</vt:lpstr>
      <vt:lpstr>Slide 4</vt:lpstr>
      <vt:lpstr>Slide 5</vt:lpstr>
      <vt:lpstr>Slide 6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FORMATIVA</dc:creator>
  <cp:lastModifiedBy>FORMATIVA</cp:lastModifiedBy>
  <cp:revision>8</cp:revision>
  <dcterms:created xsi:type="dcterms:W3CDTF">2012-02-10T14:03:41Z</dcterms:created>
  <dcterms:modified xsi:type="dcterms:W3CDTF">2012-02-10T14:55:32Z</dcterms:modified>
</cp:coreProperties>
</file>